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7" r:id="rId3"/>
    <p:sldId id="259" r:id="rId4"/>
    <p:sldId id="256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38FD0-A88E-409E-A4A2-E8A8806530A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F6DB6-1C81-42E4-B7CA-034642C3569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17229" r="22967"/>
          <a:stretch/>
        </p:blipFill>
        <p:spPr bwMode="auto">
          <a:xfrm>
            <a:off x="395536" y="673078"/>
            <a:ext cx="2831239" cy="209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7" r="12235"/>
          <a:stretch/>
        </p:blipFill>
        <p:spPr bwMode="auto">
          <a:xfrm rot="5400000">
            <a:off x="5409945" y="854380"/>
            <a:ext cx="4094582" cy="3034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15"/>
          <a:stretch/>
        </p:blipFill>
        <p:spPr bwMode="auto">
          <a:xfrm rot="5400000">
            <a:off x="2377810" y="2909470"/>
            <a:ext cx="3939821" cy="2863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25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195120" cy="2359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2"/>
          <a:stretch/>
        </p:blipFill>
        <p:spPr bwMode="auto">
          <a:xfrm rot="5400000">
            <a:off x="3703311" y="1777409"/>
            <a:ext cx="5935428" cy="3910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276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5" b="17744"/>
          <a:stretch/>
        </p:blipFill>
        <p:spPr bwMode="auto">
          <a:xfrm>
            <a:off x="381405" y="836712"/>
            <a:ext cx="3600400" cy="415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9" t="22935" r="7861" b="11313"/>
          <a:stretch/>
        </p:blipFill>
        <p:spPr bwMode="auto">
          <a:xfrm>
            <a:off x="4572000" y="1412776"/>
            <a:ext cx="4062973" cy="4752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945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8977" y="4130988"/>
            <a:ext cx="2975154" cy="1673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8650" y="3899788"/>
            <a:ext cx="2853419" cy="1605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3335249" cy="2501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\Desktop\черная флэшка\фото развивающей среды\SDC15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393102"/>
            <a:ext cx="2060899" cy="2747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233098"/>
      </p:ext>
    </p:extLst>
  </p:cSld>
  <p:clrMapOvr>
    <a:masterClrMapping/>
  </p:clrMapOvr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TM01859861[[fn=Выставка]]</Template>
  <TotalTime>22</TotalTime>
  <Words>0</Words>
  <Application>Microsoft Office PowerPoint</Application>
  <PresentationFormat>Экран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Tradeshow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</cp:revision>
  <dcterms:created xsi:type="dcterms:W3CDTF">2017-11-26T07:27:55Z</dcterms:created>
  <dcterms:modified xsi:type="dcterms:W3CDTF">2017-11-26T07:51:16Z</dcterms:modified>
</cp:coreProperties>
</file>